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87" d="100"/>
          <a:sy n="87" d="100"/>
        </p:scale>
        <p:origin x="-2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张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18/12/11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2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读书交流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林愉轩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7305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3626 -0.17446 L -6.03787E-6 3.47062E-7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机枪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趣学</a:t>
            </a:r>
            <a:r>
              <a:rPr kumimoji="1" lang="en-US" altLang="zh-CN" dirty="0" smtClean="0"/>
              <a:t>python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>
                <a:latin typeface="华文琥珀"/>
                <a:ea typeface="华文琥珀"/>
                <a:cs typeface="华文琥珀"/>
              </a:rPr>
              <a:t> </a:t>
            </a:r>
            <a:r>
              <a:rPr kumimoji="1" lang="zh-CN" altLang="zh-CN" dirty="0" smtClean="0">
                <a:latin typeface="华文琥珀"/>
                <a:ea typeface="华文琥珀"/>
                <a:cs typeface="华文琥珀"/>
              </a:rPr>
              <a:t>——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教孩子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/>
            </a:r>
            <a:br>
              <a:rPr kumimoji="1" lang="en-US" altLang="zh-CN" dirty="0" smtClean="0">
                <a:latin typeface="华文琥珀"/>
                <a:ea typeface="华文琥珀"/>
                <a:cs typeface="华文琥珀"/>
              </a:rPr>
            </a:b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学编程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/>
            </a:r>
            <a:br>
              <a:rPr kumimoji="1" lang="en-US" altLang="zh-CN" dirty="0" smtClean="0">
                <a:latin typeface="华文琥珀"/>
                <a:ea typeface="华文琥珀"/>
                <a:cs typeface="华文琥珀"/>
              </a:rPr>
            </a:br>
            <a:endParaRPr kumimoji="1" lang="zh-CN" altLang="en-US" dirty="0">
              <a:latin typeface="华文琥珀"/>
              <a:ea typeface="华文琥珀"/>
              <a:cs typeface="华文琥珀"/>
            </a:endParaRPr>
          </a:p>
        </p:txBody>
      </p:sp>
      <p:pic>
        <p:nvPicPr>
          <p:cNvPr id="6" name="内容占位符 5" descr="IMG_1924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t="-17454" r="-1502" b="-3438"/>
          <a:stretch/>
        </p:blipFill>
        <p:spPr>
          <a:xfrm rot="5400000">
            <a:off x="4136017" y="1194071"/>
            <a:ext cx="5941076" cy="538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91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Arial Rounded MT Bold"/>
                <a:cs typeface="Arial Rounded MT Bold"/>
              </a:rPr>
              <a:t>本</a:t>
            </a:r>
            <a:r>
              <a:rPr kumimoji="1" lang="zh-CN" altLang="en-US" dirty="0" smtClean="0"/>
              <a:t>书目录：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2787" y="3060635"/>
            <a:ext cx="7716838" cy="338865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zh-CN" dirty="0" smtClean="0">
                <a:latin typeface="华文琥珀"/>
                <a:ea typeface="华文琥珀"/>
                <a:cs typeface="华文琥珀"/>
              </a:rPr>
              <a:t>1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Python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不是大蟒蛇</a:t>
            </a:r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Part1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基本语法</a:t>
            </a:r>
            <a:endParaRPr kumimoji="1" lang="en-US" altLang="zh-CN" dirty="0">
              <a:latin typeface="华文琥珀"/>
              <a:ea typeface="华文琥珀"/>
              <a:cs typeface="华文琥珀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Part2 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弹球游戏实例</a:t>
            </a:r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Part3 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火柴人逃生实例</a:t>
            </a:r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  <a:p>
            <a:pPr marL="0" indent="0">
              <a:buNone/>
            </a:pP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结束语：接下来学什么？</a:t>
            </a:r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  <a:p>
            <a:pPr marL="0" indent="0">
              <a:buNone/>
            </a:pPr>
            <a:endParaRPr kumimoji="1" lang="zh-CN" altLang="en-US" dirty="0">
              <a:latin typeface="华文琥珀"/>
              <a:ea typeface="华文琥珀"/>
              <a:cs typeface="华文琥珀"/>
            </a:endParaRPr>
          </a:p>
        </p:txBody>
      </p:sp>
    </p:spTree>
    <p:extLst>
      <p:ext uri="{BB962C8B-B14F-4D97-AF65-F5344CB8AC3E}">
        <p14:creationId xmlns:p14="http://schemas.microsoft.com/office/powerpoint/2010/main" val="323714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枪声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枪声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枪声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枪声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枪声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 descr="IMG_1926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9" b="20719"/>
          <a:stretch>
            <a:fillRect/>
          </a:stretch>
        </p:blipFill>
        <p:spPr>
          <a:xfrm>
            <a:off x="0" y="16952"/>
            <a:ext cx="7399364" cy="3456384"/>
          </a:xfrm>
        </p:spPr>
      </p:pic>
      <p:pic>
        <p:nvPicPr>
          <p:cNvPr id="5" name="图片 4" descr="IMG_192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987824" y="1844824"/>
            <a:ext cx="5796136" cy="4347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48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关于游戏制作</a:t>
            </a:r>
            <a:endParaRPr kumimoji="1" lang="zh-CN" altLang="en-US" dirty="0">
              <a:latin typeface="华文琥珀"/>
              <a:ea typeface="华文琥珀"/>
              <a:cs typeface="华文琥珀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我们班的男生应该对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《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绝地求生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》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这款游戏不莫生吧</a:t>
            </a:r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  <a:p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但是大家有没有想过自己做一款游戏呢？</a:t>
            </a:r>
          </a:p>
          <a:p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在这本书的后面，有一个游戏制作的例子，</a:t>
            </a:r>
            <a:r>
              <a:rPr kumimoji="1" lang="en-US" altLang="zh-CN" dirty="0" smtClean="0">
                <a:latin typeface="华文琥珀"/>
                <a:ea typeface="华文琥珀"/>
                <a:cs typeface="华文琥珀"/>
              </a:rPr>
              <a:t>                     </a:t>
            </a:r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我也做了一个类似的游戏。</a:t>
            </a:r>
            <a:endParaRPr kumimoji="1" lang="en-US" altLang="zh-CN" smtClean="0">
              <a:latin typeface="华文琥珀"/>
              <a:ea typeface="华文琥珀"/>
              <a:cs typeface="华文琥珀"/>
            </a:endParaRPr>
          </a:p>
          <a:p>
            <a:endParaRPr kumimoji="1" lang="en-US" altLang="zh-CN" dirty="0" smtClean="0">
              <a:latin typeface="华文琥珀"/>
              <a:ea typeface="华文琥珀"/>
              <a:cs typeface="华文琥珀"/>
            </a:endParaRPr>
          </a:p>
        </p:txBody>
      </p:sp>
    </p:spTree>
    <p:extLst>
      <p:ext uri="{BB962C8B-B14F-4D97-AF65-F5344CB8AC3E}">
        <p14:creationId xmlns:p14="http://schemas.microsoft.com/office/powerpoint/2010/main" val="334032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华文琥珀"/>
                <a:ea typeface="华文琥珀"/>
                <a:cs typeface="华文琥珀"/>
              </a:rPr>
              <a:t>谢谢大家</a:t>
            </a:r>
            <a:endParaRPr kumimoji="1" lang="zh-CN" altLang="en-US" dirty="0">
              <a:latin typeface="华文琥珀"/>
              <a:ea typeface="华文琥珀"/>
              <a:cs typeface="华文琥珀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6192731"/>
      </p:ext>
    </p:extLst>
  </p:cSld>
  <p:clrMapOvr>
    <a:masterClrMapping/>
  </p:clrMapOvr>
</p:sld>
</file>

<file path=ppt/theme/theme1.xml><?xml version="1.0" encoding="utf-8"?>
<a:theme xmlns:a="http://schemas.openxmlformats.org/drawingml/2006/main" name="天空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天空.thmx</Template>
  <TotalTime>80</TotalTime>
  <Words>49</Words>
  <Application>Microsoft Macintosh PowerPoint</Application>
  <PresentationFormat>全屏显示(4:3)</PresentationFormat>
  <Paragraphs>14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天空</vt:lpstr>
      <vt:lpstr>读书交流</vt:lpstr>
      <vt:lpstr>趣学python  ——教孩子 学编程 </vt:lpstr>
      <vt:lpstr>本书目录：</vt:lpstr>
      <vt:lpstr>PowerPoint 演示文稿</vt:lpstr>
      <vt:lpstr>关于游戏制作</vt:lpstr>
      <vt:lpstr>谢谢大家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读书交流</dc:title>
  <dc:creator>Vincent LIN</dc:creator>
  <cp:lastModifiedBy>Vincent LIN</cp:lastModifiedBy>
  <cp:revision>13</cp:revision>
  <dcterms:created xsi:type="dcterms:W3CDTF">2018-12-04T13:41:52Z</dcterms:created>
  <dcterms:modified xsi:type="dcterms:W3CDTF">2018-12-11T15:24:40Z</dcterms:modified>
</cp:coreProperties>
</file>